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72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F7040-1CD5-4047-ABFA-0828592F26FC}" type="datetimeFigureOut">
              <a:rPr lang="pt-BR" smtClean="0"/>
              <a:pPr/>
              <a:t>12/05/2022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C52881-493B-4086-BE1B-E75EC91220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Quem cuida precisa ser Cuidado.</a:t>
            </a:r>
            <a:br>
              <a:rPr lang="pt-BR" dirty="0" smtClean="0"/>
            </a:br>
            <a:r>
              <a:rPr lang="pt-BR" dirty="0" smtClean="0"/>
              <a:t>Pelo direito a Vida, a Saúde e ao Trabalho.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b="1" i="1" u="sng" dirty="0" smtClean="0">
              <a:solidFill>
                <a:schemeClr val="tx1"/>
              </a:solidFill>
            </a:endParaRPr>
          </a:p>
          <a:p>
            <a:r>
              <a:rPr lang="pt-BR" b="1" i="1" u="sng" dirty="0" smtClean="0">
                <a:solidFill>
                  <a:schemeClr val="tx1"/>
                </a:solidFill>
              </a:rPr>
              <a:t>Enf.: Encarnação Alves</a:t>
            </a:r>
            <a:endParaRPr lang="pt-BR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 A enfermagem só existe porque nós estamos aqui! Precisamos  praticar o autocuidado com a mesma atenção que oferecemos aos nossos pacientes.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Sem a enfermagem não existe cuidados básicos na assistência a saúde.</a:t>
            </a:r>
          </a:p>
          <a:p>
            <a:endParaRPr lang="pt-BR" dirty="0" smtClean="0"/>
          </a:p>
          <a:p>
            <a:r>
              <a:rPr lang="pt-BR" dirty="0" smtClean="0"/>
              <a:t>Existe cuidado sem cura, mas não existe cura sem cuidados. </a:t>
            </a:r>
            <a:r>
              <a:rPr lang="pt-BR" dirty="0" smtClean="0"/>
              <a:t> </a:t>
            </a:r>
            <a:r>
              <a:rPr lang="pt-BR" dirty="0" smtClean="0"/>
              <a:t>(Florence)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Autovalorização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Não</a:t>
            </a:r>
            <a:r>
              <a:rPr lang="pt-BR" dirty="0" smtClean="0"/>
              <a:t> se sinta culpado por cuidar de si mesmo,</a:t>
            </a:r>
          </a:p>
          <a:p>
            <a:endParaRPr lang="pt-BR" dirty="0" smtClean="0"/>
          </a:p>
          <a:p>
            <a:r>
              <a:rPr lang="pt-BR" dirty="0" smtClean="0"/>
              <a:t>Porque  cuidar de você é importante?</a:t>
            </a:r>
          </a:p>
          <a:p>
            <a:endParaRPr lang="pt-BR" dirty="0" smtClean="0"/>
          </a:p>
          <a:p>
            <a:r>
              <a:rPr lang="pt-BR" dirty="0" smtClean="0"/>
              <a:t>Cuidar de si próprio ajuda a reduzir a carga dos colegas, reduz riscos de erros e ajuda a cuidar melhor dos outros.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Cuidando de Si Mesmo</a:t>
            </a:r>
            <a:endParaRPr lang="pt-B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normal que tenhamos </a:t>
            </a:r>
            <a:r>
              <a:rPr lang="pt-BR" dirty="0" smtClean="0"/>
              <a:t>medo,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 smtClean="0"/>
              <a:t>normal </a:t>
            </a:r>
            <a:r>
              <a:rPr lang="pt-BR" dirty="0" smtClean="0"/>
              <a:t>sentirmos exaustos e </a:t>
            </a:r>
            <a:r>
              <a:rPr lang="pt-BR" dirty="0" smtClean="0"/>
              <a:t>frustrados,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É normal não estar bem o tempo </a:t>
            </a:r>
            <a:r>
              <a:rPr lang="pt-BR" dirty="0" smtClean="0"/>
              <a:t>todo.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Cuidando de Si Mesmo</a:t>
            </a:r>
            <a:endParaRPr lang="pt-B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Atenda as suas necessidades básicas, tais como alimentar-se e dormir bem</a:t>
            </a:r>
            <a:r>
              <a:rPr lang="pt-BR" dirty="0" smtClean="0"/>
              <a:t>,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Evite estratégias negativas de enfrentamento como tabagismo, álcool, excesso de cafeína e </a:t>
            </a:r>
            <a:r>
              <a:rPr lang="pt-BR" dirty="0" smtClean="0"/>
              <a:t>drogas,</a:t>
            </a:r>
          </a:p>
          <a:p>
            <a:endParaRPr lang="pt-BR" dirty="0" smtClean="0"/>
          </a:p>
          <a:p>
            <a:r>
              <a:rPr lang="pt-BR" dirty="0" smtClean="0"/>
              <a:t>Quando não estiver no trabalho, aproveite o dia de folga, não se em volvendo com atividades associadas ao trabalho.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Recomendações</a:t>
            </a:r>
            <a:endParaRPr lang="pt-B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Interaja com colegas e seja fonte múltiplas de apoio,</a:t>
            </a:r>
          </a:p>
          <a:p>
            <a:endParaRPr lang="pt-BR" dirty="0" smtClean="0"/>
          </a:p>
          <a:p>
            <a:r>
              <a:rPr lang="pt-BR" dirty="0" smtClean="0"/>
              <a:t>Comunique-se construtivamente. Faça elogios, divida frustrações, mas ofereça soluções,</a:t>
            </a:r>
          </a:p>
          <a:p>
            <a:endParaRPr lang="pt-BR" dirty="0" smtClean="0"/>
          </a:p>
          <a:p>
            <a:r>
              <a:rPr lang="pt-BR" dirty="0" smtClean="0"/>
              <a:t>Aceite que tem muitas cosas que não tem como controlar. Concentre suas energias nas coisas que podem ser mudadas.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Recomendações</a:t>
            </a:r>
            <a:endParaRPr lang="pt-B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Mantenha conectado com pessoas que você goste,</a:t>
            </a:r>
          </a:p>
          <a:p>
            <a:endParaRPr lang="pt-BR" dirty="0" smtClean="0"/>
          </a:p>
          <a:p>
            <a:r>
              <a:rPr lang="pt-BR" dirty="0" smtClean="0"/>
              <a:t>Esteja atento a si próprio e a sintomas de tristeza prolongada. Tente estratégias próprias para sair desta situação, se não conseguir procure ajuda,</a:t>
            </a:r>
          </a:p>
          <a:p>
            <a:endParaRPr lang="pt-BR" dirty="0" smtClean="0"/>
          </a:p>
          <a:p>
            <a:r>
              <a:rPr lang="pt-BR" dirty="0" smtClean="0"/>
              <a:t>Lembre-se do belo trabalho que você faz. 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Recomendações</a:t>
            </a:r>
            <a:endParaRPr lang="pt-B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Enfermagem é o coração da assistência a saúde...</a:t>
            </a:r>
          </a:p>
          <a:p>
            <a:endParaRPr lang="pt-BR" dirty="0" smtClean="0"/>
          </a:p>
          <a:p>
            <a:r>
              <a:rPr lang="pt-BR" dirty="0" smtClean="0"/>
              <a:t>A enfermagem é a arte de salvar vidas através do cuidado...</a:t>
            </a:r>
          </a:p>
          <a:p>
            <a:endParaRPr lang="pt-BR" dirty="0" smtClean="0"/>
          </a:p>
          <a:p>
            <a:r>
              <a:rPr lang="pt-BR" dirty="0" smtClean="0"/>
              <a:t>A enfermagem é uma inspiração infinita, é o amor em forma de arte no momento de cuidar do próximo...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Resumindo...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000" dirty="0" smtClean="0"/>
              <a:t>Antes de ser um excelente </a:t>
            </a:r>
          </a:p>
          <a:p>
            <a:pPr algn="ctr">
              <a:buNone/>
            </a:pPr>
            <a:r>
              <a:rPr lang="pt-BR" sz="4000" dirty="0" smtClean="0"/>
              <a:t>Profissional...</a:t>
            </a:r>
          </a:p>
          <a:p>
            <a:pPr algn="ctr"/>
            <a:endParaRPr lang="pt-BR" sz="4000" dirty="0" smtClean="0"/>
          </a:p>
          <a:p>
            <a:pPr algn="ctr">
              <a:buNone/>
            </a:pPr>
            <a:r>
              <a:rPr lang="pt-BR" sz="4000" dirty="0" smtClean="0"/>
              <a:t>S</a:t>
            </a:r>
            <a:r>
              <a:rPr lang="pt-BR" sz="4000" dirty="0" smtClean="0"/>
              <a:t>eja um bom </a:t>
            </a:r>
            <a:r>
              <a:rPr lang="pt-BR" sz="4000" b="1" u="sng" dirty="0" smtClean="0"/>
              <a:t>ser humano</a:t>
            </a:r>
            <a:r>
              <a:rPr lang="pt-BR" sz="4000" dirty="0" smtClean="0"/>
              <a:t>.</a:t>
            </a:r>
            <a:endParaRPr lang="pt-BR" sz="4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SENDO ASSIM...</a:t>
            </a:r>
            <a:endParaRPr lang="pt-BR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6000" dirty="0" smtClean="0"/>
          </a:p>
          <a:p>
            <a:pPr algn="ctr">
              <a:buNone/>
            </a:pPr>
            <a:r>
              <a:rPr lang="pt-BR" sz="6000" dirty="0" smtClean="0"/>
              <a:t>Como seria o mundo sem Enfermeiros?</a:t>
            </a:r>
            <a:endParaRPr lang="pt-BR" sz="6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Para refletir...</a:t>
            </a:r>
            <a:endParaRPr lang="pt-BR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Nesse dom de cuidar, que DEUS me conceda saúde para continuar fazendo o bem, cumprindo essa linda missão e ter orgulho em dizer que a enfermagem é a vida que eu viv</a:t>
            </a:r>
            <a:r>
              <a:rPr lang="pt-BR" dirty="0" smtClean="0"/>
              <a:t>o</a:t>
            </a:r>
            <a:r>
              <a:rPr lang="pt-BR" dirty="0" smtClean="0"/>
              <a:t> e a profissão que eu amo.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sz="5400" dirty="0" smtClean="0"/>
              <a:t>Orgulho de ser Enfermeira.</a:t>
            </a:r>
            <a:endParaRPr lang="pt-BR" sz="5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Finalizando...</a:t>
            </a:r>
            <a:endParaRPr lang="pt-B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Origem latina </a:t>
            </a:r>
            <a:r>
              <a:rPr lang="pt-BR" dirty="0" err="1" smtClean="0"/>
              <a:t>cogitatus</a:t>
            </a:r>
            <a:r>
              <a:rPr lang="pt-BR" dirty="0" smtClean="0"/>
              <a:t>,</a:t>
            </a:r>
            <a:endParaRPr lang="pt-BR" dirty="0" smtClean="0"/>
          </a:p>
          <a:p>
            <a:r>
              <a:rPr lang="pt-BR" dirty="0" smtClean="0"/>
              <a:t> Cautela e prudência,</a:t>
            </a:r>
          </a:p>
          <a:p>
            <a:r>
              <a:rPr lang="pt-BR" dirty="0" smtClean="0"/>
              <a:t>Demonstração de atenção, cautela, prudência,</a:t>
            </a:r>
          </a:p>
          <a:p>
            <a:r>
              <a:rPr lang="pt-BR" dirty="0" smtClean="0"/>
              <a:t>Aplicação e capricho ao realizar algo; zelo, esmero, </a:t>
            </a:r>
          </a:p>
          <a:p>
            <a:r>
              <a:rPr lang="pt-BR" dirty="0" smtClean="0"/>
              <a:t>Atenção maior em relação a; preocupação,</a:t>
            </a:r>
          </a:p>
          <a:p>
            <a:r>
              <a:rPr lang="pt-BR" dirty="0" smtClean="0"/>
              <a:t> Arcar com seus próprios comportamentos ou com as ações de outrem; responsabilidade: cuidados em saúde. Eles estão sob seus cuidados...</a:t>
            </a:r>
          </a:p>
          <a:p>
            <a:r>
              <a:rPr lang="pt-BR" dirty="0" smtClean="0"/>
              <a:t>Sobre aquilo que se pensa e se faz em excesso, que causa  sofrimento, que não </a:t>
            </a:r>
            <a:r>
              <a:rPr lang="pt-BR" dirty="0" smtClean="0"/>
              <a:t>foi </a:t>
            </a:r>
            <a:r>
              <a:rPr lang="pt-BR" dirty="0" smtClean="0"/>
              <a:t>previsto, analisado e bem preparado...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Significado de Cuidado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duardo\Pictures\OBRIGA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5832647" cy="3600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saoalves1@hotmail.com</a:t>
            </a:r>
            <a:endParaRPr lang="pt-BR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 processo,</a:t>
            </a:r>
          </a:p>
          <a:p>
            <a:endParaRPr lang="pt-BR" dirty="0" smtClean="0"/>
          </a:p>
          <a:p>
            <a:r>
              <a:rPr lang="pt-BR" dirty="0" smtClean="0"/>
              <a:t>O processo de enfermagem como ferramenta científica,</a:t>
            </a:r>
          </a:p>
          <a:p>
            <a:endParaRPr lang="pt-BR" dirty="0" smtClean="0"/>
          </a:p>
          <a:p>
            <a:r>
              <a:rPr lang="pt-BR" dirty="0" smtClean="0"/>
              <a:t>Objetiva a criar uma linha de raciocínio entre a avaliação do paciente, e os procedimentos a serem aplicados.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Ato de Cuidar na Enfermagem</a:t>
            </a:r>
            <a:endParaRPr lang="pt-BR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Ativa um comportamento de compaixão, de solidariedade, de ajuda, visando promover o bem-estar do paciente, da família, da comunidade, em sua totalidade, integridade moral, ética e  sua dignidade como pessoa, e a pessoa do outro.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Cuidado na Enfermagem ...</a:t>
            </a:r>
            <a:endParaRPr lang="pt-B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corpo </a:t>
            </a:r>
            <a:r>
              <a:rPr lang="pt-BR" dirty="0" smtClean="0"/>
              <a:t>gerencial e locais inadequado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sobrecarga de trabalho, a grande responsabilidade,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sentimento de incompetência,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falta de suporte dos superiores e os conflitos </a:t>
            </a:r>
            <a:r>
              <a:rPr lang="pt-BR" dirty="0" smtClean="0"/>
              <a:t>interpessoais.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Estressores</a:t>
            </a:r>
            <a:endParaRPr lang="pt-B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Problemas osteomusculares relacionadas </a:t>
            </a:r>
            <a:r>
              <a:rPr lang="pt-BR" dirty="0"/>
              <a:t>ao </a:t>
            </a:r>
            <a:r>
              <a:rPr lang="pt-BR" dirty="0" smtClean="0"/>
              <a:t>trabalho,</a:t>
            </a:r>
          </a:p>
          <a:p>
            <a:r>
              <a:rPr lang="pt-BR" dirty="0" smtClean="0"/>
              <a:t> </a:t>
            </a:r>
            <a:r>
              <a:rPr lang="pt-BR" dirty="0"/>
              <a:t>Síndrome de Burnout, </a:t>
            </a:r>
            <a:endParaRPr lang="pt-BR" dirty="0" smtClean="0"/>
          </a:p>
          <a:p>
            <a:r>
              <a:rPr lang="pt-BR" dirty="0" smtClean="0"/>
              <a:t>Depressão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Afecções </a:t>
            </a:r>
            <a:r>
              <a:rPr lang="pt-BR" dirty="0"/>
              <a:t>do Trato Respiratório, </a:t>
            </a:r>
            <a:endParaRPr lang="pt-BR" dirty="0" smtClean="0"/>
          </a:p>
          <a:p>
            <a:r>
              <a:rPr lang="pt-BR" dirty="0" smtClean="0"/>
              <a:t>Trato Urinário</a:t>
            </a:r>
            <a:r>
              <a:rPr lang="pt-BR" dirty="0" smtClean="0"/>
              <a:t>,</a:t>
            </a:r>
            <a:endParaRPr lang="pt-BR" dirty="0"/>
          </a:p>
          <a:p>
            <a:r>
              <a:rPr lang="pt-BR" dirty="0" smtClean="0"/>
              <a:t>Dermatoses.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Consequências...</a:t>
            </a:r>
            <a:endParaRPr lang="pt-BR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   </a:t>
            </a:r>
            <a:r>
              <a:rPr lang="pt-BR" sz="4400" dirty="0" smtClean="0"/>
              <a:t>Se o </a:t>
            </a:r>
            <a:r>
              <a:rPr lang="pt-BR" sz="4400" b="1" i="1" u="sng" dirty="0" smtClean="0"/>
              <a:t>cuidado</a:t>
            </a:r>
            <a:r>
              <a:rPr lang="pt-BR" sz="4400" dirty="0" smtClean="0"/>
              <a:t>, é nosso instrumento de trabalho???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fazer????</a:t>
            </a:r>
            <a:endParaRPr lang="pt-BR" dirty="0"/>
          </a:p>
        </p:txBody>
      </p:sp>
      <p:pic>
        <p:nvPicPr>
          <p:cNvPr id="1030" name="Picture 6" descr="C:\Users\Eduardo\Pictures\iinterrogaçã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744416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</a:t>
            </a:r>
            <a:r>
              <a:rPr lang="pt-BR" dirty="0" smtClean="0"/>
              <a:t>e a enfermagem é a base do cuidado, nós somos vistos como pessoas que são responsáveis por cuidar do bem-estar do próximo.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Mas, e se nós só cuidarmos do outro, como o nosso bem-estar fica?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fazer???</a:t>
            </a:r>
            <a:endParaRPr lang="pt-B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autoconhecimento,</a:t>
            </a:r>
          </a:p>
          <a:p>
            <a:r>
              <a:rPr lang="pt-BR" dirty="0" smtClean="0"/>
              <a:t> Preocupar-se com  estado emocional,</a:t>
            </a:r>
          </a:p>
          <a:p>
            <a:r>
              <a:rPr lang="pt-BR" dirty="0" smtClean="0"/>
              <a:t>Estabelecer prioridades,</a:t>
            </a:r>
          </a:p>
          <a:p>
            <a:r>
              <a:rPr lang="pt-BR" dirty="0" smtClean="0"/>
              <a:t>Relacionar-se,</a:t>
            </a:r>
          </a:p>
          <a:p>
            <a:r>
              <a:rPr lang="pt-BR" dirty="0" smtClean="0"/>
              <a:t>Preocupar-se com a autoimagem,</a:t>
            </a:r>
          </a:p>
          <a:p>
            <a:r>
              <a:rPr lang="pt-BR" dirty="0" smtClean="0"/>
              <a:t>Fazer coisas que gosta, que lhe dê prazer,</a:t>
            </a:r>
          </a:p>
          <a:p>
            <a:r>
              <a:rPr lang="pt-BR" dirty="0" smtClean="0"/>
              <a:t>Praticar atividade física, alimentar-se bem, e controles médicos.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Como Prevenir...</a:t>
            </a:r>
            <a:endParaRPr lang="pt-B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1363</TotalTime>
  <Words>730</Words>
  <Application>Microsoft Office PowerPoint</Application>
  <PresentationFormat>Apresentação na tela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Quem cuida precisa ser Cuidado. Pelo direito a Vida, a Saúde e ao Trabalho.</vt:lpstr>
      <vt:lpstr>Significado de Cuidado </vt:lpstr>
      <vt:lpstr>Ato de Cuidar na Enfermagem</vt:lpstr>
      <vt:lpstr>Cuidado na Enfermagem ...</vt:lpstr>
      <vt:lpstr>Os Estressores</vt:lpstr>
      <vt:lpstr>Consequências...</vt:lpstr>
      <vt:lpstr>O que fazer????</vt:lpstr>
      <vt:lpstr>O que fazer???</vt:lpstr>
      <vt:lpstr>Como Prevenir...</vt:lpstr>
      <vt:lpstr>Autovalorização</vt:lpstr>
      <vt:lpstr>Cuidando de Si Mesmo</vt:lpstr>
      <vt:lpstr>Cuidando de Si Mesmo</vt:lpstr>
      <vt:lpstr>Recomendações</vt:lpstr>
      <vt:lpstr>Recomendações</vt:lpstr>
      <vt:lpstr>Recomendações</vt:lpstr>
      <vt:lpstr>Resumindo...</vt:lpstr>
      <vt:lpstr>SENDO ASSIM...</vt:lpstr>
      <vt:lpstr>Para refletir...</vt:lpstr>
      <vt:lpstr>Finalizando...</vt:lpstr>
      <vt:lpstr>saoalves1@hotmail.com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cuida precisa ser cuidado  Pelo direito a vid</dc:title>
  <dc:creator>Eduardo</dc:creator>
  <cp:lastModifiedBy>Eduardo</cp:lastModifiedBy>
  <cp:revision>71</cp:revision>
  <dcterms:created xsi:type="dcterms:W3CDTF">2022-05-11T13:14:25Z</dcterms:created>
  <dcterms:modified xsi:type="dcterms:W3CDTF">2022-05-13T04:15:38Z</dcterms:modified>
</cp:coreProperties>
</file>